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76"/>
  </p:normalViewPr>
  <p:slideViewPr>
    <p:cSldViewPr snapToGrid="0">
      <p:cViewPr varScale="1">
        <p:scale>
          <a:sx n="126" d="100"/>
          <a:sy n="126" d="100"/>
        </p:scale>
        <p:origin x="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02EE3-1424-4A3D-A29C-75C5DA59EF20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A315AD-32E6-4853-90E3-83BF96335658}">
      <dgm:prSet/>
      <dgm:spPr/>
      <dgm:t>
        <a:bodyPr/>
        <a:lstStyle/>
        <a:p>
          <a:r>
            <a:rPr lang="en-US" dirty="0"/>
            <a:t>Literacy Adult</a:t>
          </a:r>
        </a:p>
      </dgm:t>
    </dgm:pt>
    <dgm:pt modelId="{8EA4A8F0-E523-422D-92B3-315160F02FEA}" type="parTrans" cxnId="{07FB7933-5723-47B7-B0CC-88E480E0E417}">
      <dgm:prSet/>
      <dgm:spPr/>
      <dgm:t>
        <a:bodyPr/>
        <a:lstStyle/>
        <a:p>
          <a:endParaRPr lang="en-US"/>
        </a:p>
      </dgm:t>
    </dgm:pt>
    <dgm:pt modelId="{C144D6F5-3A26-4875-A6D7-F649F2DCC2C8}" type="sibTrans" cxnId="{07FB7933-5723-47B7-B0CC-88E480E0E417}">
      <dgm:prSet/>
      <dgm:spPr/>
      <dgm:t>
        <a:bodyPr/>
        <a:lstStyle/>
        <a:p>
          <a:endParaRPr lang="en-US"/>
        </a:p>
      </dgm:t>
    </dgm:pt>
    <dgm:pt modelId="{C22473C7-31BD-4126-9799-1A2A30468414}">
      <dgm:prSet/>
      <dgm:spPr/>
      <dgm:t>
        <a:bodyPr/>
        <a:lstStyle/>
        <a:p>
          <a:r>
            <a:rPr lang="en-US" dirty="0"/>
            <a:t>Literacy Youth </a:t>
          </a:r>
        </a:p>
      </dgm:t>
    </dgm:pt>
    <dgm:pt modelId="{997D99DB-0E90-4BE4-B8C9-E92EEDEA60E3}" type="parTrans" cxnId="{47CEEB10-B059-425C-9D4D-4BA7C30230EF}">
      <dgm:prSet/>
      <dgm:spPr/>
      <dgm:t>
        <a:bodyPr/>
        <a:lstStyle/>
        <a:p>
          <a:endParaRPr lang="en-US"/>
        </a:p>
      </dgm:t>
    </dgm:pt>
    <dgm:pt modelId="{A5E2362C-F48E-469B-8494-D6F1D01FF41E}" type="sibTrans" cxnId="{47CEEB10-B059-425C-9D4D-4BA7C30230EF}">
      <dgm:prSet/>
      <dgm:spPr/>
      <dgm:t>
        <a:bodyPr/>
        <a:lstStyle/>
        <a:p>
          <a:endParaRPr lang="en-US"/>
        </a:p>
      </dgm:t>
    </dgm:pt>
    <dgm:pt modelId="{50C73973-0F39-40F8-A61F-174EB1588205}">
      <dgm:prSet/>
      <dgm:spPr/>
      <dgm:t>
        <a:bodyPr/>
        <a:lstStyle/>
        <a:p>
          <a:r>
            <a:rPr lang="en-US" dirty="0"/>
            <a:t>Health Expenditures</a:t>
          </a:r>
        </a:p>
      </dgm:t>
    </dgm:pt>
    <dgm:pt modelId="{6DD3C851-4A9D-4C1F-BD99-184C95AEB05B}" type="parTrans" cxnId="{71D6AA80-44D0-4B8B-B866-1282A8CBFA87}">
      <dgm:prSet/>
      <dgm:spPr/>
      <dgm:t>
        <a:bodyPr/>
        <a:lstStyle/>
        <a:p>
          <a:endParaRPr lang="en-US"/>
        </a:p>
      </dgm:t>
    </dgm:pt>
    <dgm:pt modelId="{4A57588C-C436-46B0-B0DF-B45D829CB1B4}" type="sibTrans" cxnId="{71D6AA80-44D0-4B8B-B866-1282A8CBFA87}">
      <dgm:prSet/>
      <dgm:spPr/>
      <dgm:t>
        <a:bodyPr/>
        <a:lstStyle/>
        <a:p>
          <a:endParaRPr lang="en-US"/>
        </a:p>
      </dgm:t>
    </dgm:pt>
    <dgm:pt modelId="{E862D327-2734-4FEA-84FB-F0283DFDEE1B}">
      <dgm:prSet/>
      <dgm:spPr/>
      <dgm:t>
        <a:bodyPr/>
        <a:lstStyle/>
        <a:p>
          <a:r>
            <a:rPr lang="en-US" dirty="0"/>
            <a:t>Life Expectancy</a:t>
          </a:r>
        </a:p>
      </dgm:t>
    </dgm:pt>
    <dgm:pt modelId="{B928129A-2EE3-4C43-B1E8-A6A0753C60C2}" type="parTrans" cxnId="{C6A08ACB-E84E-4477-98CE-0583250E4DEF}">
      <dgm:prSet/>
      <dgm:spPr/>
      <dgm:t>
        <a:bodyPr/>
        <a:lstStyle/>
        <a:p>
          <a:endParaRPr lang="en-US"/>
        </a:p>
      </dgm:t>
    </dgm:pt>
    <dgm:pt modelId="{40AE56EA-1C4B-4EB7-8F9E-84751B690AC1}" type="sibTrans" cxnId="{C6A08ACB-E84E-4477-98CE-0583250E4DEF}">
      <dgm:prSet/>
      <dgm:spPr/>
      <dgm:t>
        <a:bodyPr/>
        <a:lstStyle/>
        <a:p>
          <a:endParaRPr lang="en-US"/>
        </a:p>
      </dgm:t>
    </dgm:pt>
    <dgm:pt modelId="{D80D0C90-C64C-7A43-8BD2-F5161A46ECFE}" type="pres">
      <dgm:prSet presAssocID="{14602EE3-1424-4A3D-A29C-75C5DA59EF2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8C66201-09AF-0A4D-BF5B-E46C9C029505}" type="pres">
      <dgm:prSet presAssocID="{F9A315AD-32E6-4853-90E3-83BF96335658}" presName="hierRoot1" presStyleCnt="0"/>
      <dgm:spPr/>
    </dgm:pt>
    <dgm:pt modelId="{ACF95A24-9084-A54A-A2AD-757326C1EA20}" type="pres">
      <dgm:prSet presAssocID="{F9A315AD-32E6-4853-90E3-83BF96335658}" presName="composite" presStyleCnt="0"/>
      <dgm:spPr/>
    </dgm:pt>
    <dgm:pt modelId="{0431B77E-AAB9-C847-9D89-A0D06A5EC453}" type="pres">
      <dgm:prSet presAssocID="{F9A315AD-32E6-4853-90E3-83BF96335658}" presName="background" presStyleLbl="node0" presStyleIdx="0" presStyleCnt="4"/>
      <dgm:spPr/>
    </dgm:pt>
    <dgm:pt modelId="{3D3489EE-7F39-A34E-B5C5-74DFC2885A27}" type="pres">
      <dgm:prSet presAssocID="{F9A315AD-32E6-4853-90E3-83BF96335658}" presName="text" presStyleLbl="fgAcc0" presStyleIdx="0" presStyleCnt="4">
        <dgm:presLayoutVars>
          <dgm:chPref val="3"/>
        </dgm:presLayoutVars>
      </dgm:prSet>
      <dgm:spPr/>
    </dgm:pt>
    <dgm:pt modelId="{E48F9C4A-4919-AA40-8652-05FFB912E168}" type="pres">
      <dgm:prSet presAssocID="{F9A315AD-32E6-4853-90E3-83BF96335658}" presName="hierChild2" presStyleCnt="0"/>
      <dgm:spPr/>
    </dgm:pt>
    <dgm:pt modelId="{9506CAEC-6CD1-B844-B873-B386670D85E9}" type="pres">
      <dgm:prSet presAssocID="{C22473C7-31BD-4126-9799-1A2A30468414}" presName="hierRoot1" presStyleCnt="0"/>
      <dgm:spPr/>
    </dgm:pt>
    <dgm:pt modelId="{6A24D53F-B9C3-8546-B30B-B67F70B9410E}" type="pres">
      <dgm:prSet presAssocID="{C22473C7-31BD-4126-9799-1A2A30468414}" presName="composite" presStyleCnt="0"/>
      <dgm:spPr/>
    </dgm:pt>
    <dgm:pt modelId="{E8FC48B6-8210-3140-8212-109B63946C9A}" type="pres">
      <dgm:prSet presAssocID="{C22473C7-31BD-4126-9799-1A2A30468414}" presName="background" presStyleLbl="node0" presStyleIdx="1" presStyleCnt="4"/>
      <dgm:spPr/>
    </dgm:pt>
    <dgm:pt modelId="{F4462017-B022-AE41-AF66-14B1C61E4160}" type="pres">
      <dgm:prSet presAssocID="{C22473C7-31BD-4126-9799-1A2A30468414}" presName="text" presStyleLbl="fgAcc0" presStyleIdx="1" presStyleCnt="4">
        <dgm:presLayoutVars>
          <dgm:chPref val="3"/>
        </dgm:presLayoutVars>
      </dgm:prSet>
      <dgm:spPr/>
    </dgm:pt>
    <dgm:pt modelId="{467D6BAB-72E6-7D47-AB46-A2175B02E4FC}" type="pres">
      <dgm:prSet presAssocID="{C22473C7-31BD-4126-9799-1A2A30468414}" presName="hierChild2" presStyleCnt="0"/>
      <dgm:spPr/>
    </dgm:pt>
    <dgm:pt modelId="{6025378D-CAFF-8D48-A038-A37A7FA0BC43}" type="pres">
      <dgm:prSet presAssocID="{50C73973-0F39-40F8-A61F-174EB1588205}" presName="hierRoot1" presStyleCnt="0"/>
      <dgm:spPr/>
    </dgm:pt>
    <dgm:pt modelId="{47D13DB0-AC8E-9E49-B4F8-551BA4ACC0D7}" type="pres">
      <dgm:prSet presAssocID="{50C73973-0F39-40F8-A61F-174EB1588205}" presName="composite" presStyleCnt="0"/>
      <dgm:spPr/>
    </dgm:pt>
    <dgm:pt modelId="{1260921D-87FA-DC49-8850-0504CF4D8755}" type="pres">
      <dgm:prSet presAssocID="{50C73973-0F39-40F8-A61F-174EB1588205}" presName="background" presStyleLbl="node0" presStyleIdx="2" presStyleCnt="4"/>
      <dgm:spPr/>
    </dgm:pt>
    <dgm:pt modelId="{892EB913-CE92-D24F-9C76-68A9A0A66C61}" type="pres">
      <dgm:prSet presAssocID="{50C73973-0F39-40F8-A61F-174EB1588205}" presName="text" presStyleLbl="fgAcc0" presStyleIdx="2" presStyleCnt="4">
        <dgm:presLayoutVars>
          <dgm:chPref val="3"/>
        </dgm:presLayoutVars>
      </dgm:prSet>
      <dgm:spPr/>
    </dgm:pt>
    <dgm:pt modelId="{00083E17-D24D-E043-9278-0D78A656E368}" type="pres">
      <dgm:prSet presAssocID="{50C73973-0F39-40F8-A61F-174EB1588205}" presName="hierChild2" presStyleCnt="0"/>
      <dgm:spPr/>
    </dgm:pt>
    <dgm:pt modelId="{DA899A8F-E65D-DD4D-A0F1-CE556E0412FF}" type="pres">
      <dgm:prSet presAssocID="{E862D327-2734-4FEA-84FB-F0283DFDEE1B}" presName="hierRoot1" presStyleCnt="0"/>
      <dgm:spPr/>
    </dgm:pt>
    <dgm:pt modelId="{7FDD2BD5-B571-7943-885A-D1808FCCA665}" type="pres">
      <dgm:prSet presAssocID="{E862D327-2734-4FEA-84FB-F0283DFDEE1B}" presName="composite" presStyleCnt="0"/>
      <dgm:spPr/>
    </dgm:pt>
    <dgm:pt modelId="{6DD367EB-D671-5244-A5F2-C3E0935FA7D4}" type="pres">
      <dgm:prSet presAssocID="{E862D327-2734-4FEA-84FB-F0283DFDEE1B}" presName="background" presStyleLbl="node0" presStyleIdx="3" presStyleCnt="4"/>
      <dgm:spPr/>
    </dgm:pt>
    <dgm:pt modelId="{6AE232F9-3AF7-4744-BEA7-77BE9EA5ED0D}" type="pres">
      <dgm:prSet presAssocID="{E862D327-2734-4FEA-84FB-F0283DFDEE1B}" presName="text" presStyleLbl="fgAcc0" presStyleIdx="3" presStyleCnt="4">
        <dgm:presLayoutVars>
          <dgm:chPref val="3"/>
        </dgm:presLayoutVars>
      </dgm:prSet>
      <dgm:spPr/>
    </dgm:pt>
    <dgm:pt modelId="{96B0B9A5-AB64-5046-A003-9E7A6C20E312}" type="pres">
      <dgm:prSet presAssocID="{E862D327-2734-4FEA-84FB-F0283DFDEE1B}" presName="hierChild2" presStyleCnt="0"/>
      <dgm:spPr/>
    </dgm:pt>
  </dgm:ptLst>
  <dgm:cxnLst>
    <dgm:cxn modelId="{47CEEB10-B059-425C-9D4D-4BA7C30230EF}" srcId="{14602EE3-1424-4A3D-A29C-75C5DA59EF20}" destId="{C22473C7-31BD-4126-9799-1A2A30468414}" srcOrd="1" destOrd="0" parTransId="{997D99DB-0E90-4BE4-B8C9-E92EEDEA60E3}" sibTransId="{A5E2362C-F48E-469B-8494-D6F1D01FF41E}"/>
    <dgm:cxn modelId="{F9EC0131-0D7F-A347-8E66-30443895D170}" type="presOf" srcId="{C22473C7-31BD-4126-9799-1A2A30468414}" destId="{F4462017-B022-AE41-AF66-14B1C61E4160}" srcOrd="0" destOrd="0" presId="urn:microsoft.com/office/officeart/2005/8/layout/hierarchy1"/>
    <dgm:cxn modelId="{07FB7933-5723-47B7-B0CC-88E480E0E417}" srcId="{14602EE3-1424-4A3D-A29C-75C5DA59EF20}" destId="{F9A315AD-32E6-4853-90E3-83BF96335658}" srcOrd="0" destOrd="0" parTransId="{8EA4A8F0-E523-422D-92B3-315160F02FEA}" sibTransId="{C144D6F5-3A26-4875-A6D7-F649F2DCC2C8}"/>
    <dgm:cxn modelId="{0473FB39-8599-5B4B-B039-91975063E7F9}" type="presOf" srcId="{14602EE3-1424-4A3D-A29C-75C5DA59EF20}" destId="{D80D0C90-C64C-7A43-8BD2-F5161A46ECFE}" srcOrd="0" destOrd="0" presId="urn:microsoft.com/office/officeart/2005/8/layout/hierarchy1"/>
    <dgm:cxn modelId="{86071164-6235-8B4A-8B94-9EF376287C01}" type="presOf" srcId="{50C73973-0F39-40F8-A61F-174EB1588205}" destId="{892EB913-CE92-D24F-9C76-68A9A0A66C61}" srcOrd="0" destOrd="0" presId="urn:microsoft.com/office/officeart/2005/8/layout/hierarchy1"/>
    <dgm:cxn modelId="{71D6AA80-44D0-4B8B-B866-1282A8CBFA87}" srcId="{14602EE3-1424-4A3D-A29C-75C5DA59EF20}" destId="{50C73973-0F39-40F8-A61F-174EB1588205}" srcOrd="2" destOrd="0" parTransId="{6DD3C851-4A9D-4C1F-BD99-184C95AEB05B}" sibTransId="{4A57588C-C436-46B0-B0DF-B45D829CB1B4}"/>
    <dgm:cxn modelId="{C6A08ACB-E84E-4477-98CE-0583250E4DEF}" srcId="{14602EE3-1424-4A3D-A29C-75C5DA59EF20}" destId="{E862D327-2734-4FEA-84FB-F0283DFDEE1B}" srcOrd="3" destOrd="0" parTransId="{B928129A-2EE3-4C43-B1E8-A6A0753C60C2}" sibTransId="{40AE56EA-1C4B-4EB7-8F9E-84751B690AC1}"/>
    <dgm:cxn modelId="{A3D186D2-0280-2E4F-974F-EDCC524F649C}" type="presOf" srcId="{E862D327-2734-4FEA-84FB-F0283DFDEE1B}" destId="{6AE232F9-3AF7-4744-BEA7-77BE9EA5ED0D}" srcOrd="0" destOrd="0" presId="urn:microsoft.com/office/officeart/2005/8/layout/hierarchy1"/>
    <dgm:cxn modelId="{F49889D2-1F9E-1840-B67F-02C8AB6377DB}" type="presOf" srcId="{F9A315AD-32E6-4853-90E3-83BF96335658}" destId="{3D3489EE-7F39-A34E-B5C5-74DFC2885A27}" srcOrd="0" destOrd="0" presId="urn:microsoft.com/office/officeart/2005/8/layout/hierarchy1"/>
    <dgm:cxn modelId="{8F8ACAE0-04E2-DD4F-885C-AFD9BE624AA2}" type="presParOf" srcId="{D80D0C90-C64C-7A43-8BD2-F5161A46ECFE}" destId="{88C66201-09AF-0A4D-BF5B-E46C9C029505}" srcOrd="0" destOrd="0" presId="urn:microsoft.com/office/officeart/2005/8/layout/hierarchy1"/>
    <dgm:cxn modelId="{BB92DF4B-B59B-F543-BCEA-A39F39C426C6}" type="presParOf" srcId="{88C66201-09AF-0A4D-BF5B-E46C9C029505}" destId="{ACF95A24-9084-A54A-A2AD-757326C1EA20}" srcOrd="0" destOrd="0" presId="urn:microsoft.com/office/officeart/2005/8/layout/hierarchy1"/>
    <dgm:cxn modelId="{CA7A57D4-CA48-4B4E-87D8-293B46D751F8}" type="presParOf" srcId="{ACF95A24-9084-A54A-A2AD-757326C1EA20}" destId="{0431B77E-AAB9-C847-9D89-A0D06A5EC453}" srcOrd="0" destOrd="0" presId="urn:microsoft.com/office/officeart/2005/8/layout/hierarchy1"/>
    <dgm:cxn modelId="{6CE49AA4-6930-2843-9447-1E89CB6C59E5}" type="presParOf" srcId="{ACF95A24-9084-A54A-A2AD-757326C1EA20}" destId="{3D3489EE-7F39-A34E-B5C5-74DFC2885A27}" srcOrd="1" destOrd="0" presId="urn:microsoft.com/office/officeart/2005/8/layout/hierarchy1"/>
    <dgm:cxn modelId="{896BD3A0-AE1C-CC43-87C0-81B96EC86F47}" type="presParOf" srcId="{88C66201-09AF-0A4D-BF5B-E46C9C029505}" destId="{E48F9C4A-4919-AA40-8652-05FFB912E168}" srcOrd="1" destOrd="0" presId="urn:microsoft.com/office/officeart/2005/8/layout/hierarchy1"/>
    <dgm:cxn modelId="{12DFFF93-5724-4A4D-ABAD-02D702B46A24}" type="presParOf" srcId="{D80D0C90-C64C-7A43-8BD2-F5161A46ECFE}" destId="{9506CAEC-6CD1-B844-B873-B386670D85E9}" srcOrd="1" destOrd="0" presId="urn:microsoft.com/office/officeart/2005/8/layout/hierarchy1"/>
    <dgm:cxn modelId="{80A3D14E-F0A5-BF46-B7C7-F10340DD5016}" type="presParOf" srcId="{9506CAEC-6CD1-B844-B873-B386670D85E9}" destId="{6A24D53F-B9C3-8546-B30B-B67F70B9410E}" srcOrd="0" destOrd="0" presId="urn:microsoft.com/office/officeart/2005/8/layout/hierarchy1"/>
    <dgm:cxn modelId="{FBB201CE-57B5-6D4D-A263-703BAF455C49}" type="presParOf" srcId="{6A24D53F-B9C3-8546-B30B-B67F70B9410E}" destId="{E8FC48B6-8210-3140-8212-109B63946C9A}" srcOrd="0" destOrd="0" presId="urn:microsoft.com/office/officeart/2005/8/layout/hierarchy1"/>
    <dgm:cxn modelId="{44653D1E-DF13-E14C-819C-5B73B799147A}" type="presParOf" srcId="{6A24D53F-B9C3-8546-B30B-B67F70B9410E}" destId="{F4462017-B022-AE41-AF66-14B1C61E4160}" srcOrd="1" destOrd="0" presId="urn:microsoft.com/office/officeart/2005/8/layout/hierarchy1"/>
    <dgm:cxn modelId="{3A279023-53B4-624D-B260-DD86C50D9421}" type="presParOf" srcId="{9506CAEC-6CD1-B844-B873-B386670D85E9}" destId="{467D6BAB-72E6-7D47-AB46-A2175B02E4FC}" srcOrd="1" destOrd="0" presId="urn:microsoft.com/office/officeart/2005/8/layout/hierarchy1"/>
    <dgm:cxn modelId="{2DCF0952-1733-FD4A-9F9D-2A5E18628AFB}" type="presParOf" srcId="{D80D0C90-C64C-7A43-8BD2-F5161A46ECFE}" destId="{6025378D-CAFF-8D48-A038-A37A7FA0BC43}" srcOrd="2" destOrd="0" presId="urn:microsoft.com/office/officeart/2005/8/layout/hierarchy1"/>
    <dgm:cxn modelId="{ECE2A8BB-914F-FA4E-9EFE-9C68CC82CDDF}" type="presParOf" srcId="{6025378D-CAFF-8D48-A038-A37A7FA0BC43}" destId="{47D13DB0-AC8E-9E49-B4F8-551BA4ACC0D7}" srcOrd="0" destOrd="0" presId="urn:microsoft.com/office/officeart/2005/8/layout/hierarchy1"/>
    <dgm:cxn modelId="{4A587E6C-383E-4A4C-AD0B-7DD47E29758A}" type="presParOf" srcId="{47D13DB0-AC8E-9E49-B4F8-551BA4ACC0D7}" destId="{1260921D-87FA-DC49-8850-0504CF4D8755}" srcOrd="0" destOrd="0" presId="urn:microsoft.com/office/officeart/2005/8/layout/hierarchy1"/>
    <dgm:cxn modelId="{2ADCFE9E-F9C6-C746-A066-CDDA82F23DC8}" type="presParOf" srcId="{47D13DB0-AC8E-9E49-B4F8-551BA4ACC0D7}" destId="{892EB913-CE92-D24F-9C76-68A9A0A66C61}" srcOrd="1" destOrd="0" presId="urn:microsoft.com/office/officeart/2005/8/layout/hierarchy1"/>
    <dgm:cxn modelId="{BBAC7025-88F6-8941-8F12-6C4AB4D99B80}" type="presParOf" srcId="{6025378D-CAFF-8D48-A038-A37A7FA0BC43}" destId="{00083E17-D24D-E043-9278-0D78A656E368}" srcOrd="1" destOrd="0" presId="urn:microsoft.com/office/officeart/2005/8/layout/hierarchy1"/>
    <dgm:cxn modelId="{67AC7EA5-5347-1149-B540-89C8991F0FC4}" type="presParOf" srcId="{D80D0C90-C64C-7A43-8BD2-F5161A46ECFE}" destId="{DA899A8F-E65D-DD4D-A0F1-CE556E0412FF}" srcOrd="3" destOrd="0" presId="urn:microsoft.com/office/officeart/2005/8/layout/hierarchy1"/>
    <dgm:cxn modelId="{5B202848-60E9-5B46-B51B-57017DC33061}" type="presParOf" srcId="{DA899A8F-E65D-DD4D-A0F1-CE556E0412FF}" destId="{7FDD2BD5-B571-7943-885A-D1808FCCA665}" srcOrd="0" destOrd="0" presId="urn:microsoft.com/office/officeart/2005/8/layout/hierarchy1"/>
    <dgm:cxn modelId="{8772DDEC-384B-EB48-8803-E33F00C0ED55}" type="presParOf" srcId="{7FDD2BD5-B571-7943-885A-D1808FCCA665}" destId="{6DD367EB-D671-5244-A5F2-C3E0935FA7D4}" srcOrd="0" destOrd="0" presId="urn:microsoft.com/office/officeart/2005/8/layout/hierarchy1"/>
    <dgm:cxn modelId="{B7792F30-C8F8-B04A-A4D5-771E27738D06}" type="presParOf" srcId="{7FDD2BD5-B571-7943-885A-D1808FCCA665}" destId="{6AE232F9-3AF7-4744-BEA7-77BE9EA5ED0D}" srcOrd="1" destOrd="0" presId="urn:microsoft.com/office/officeart/2005/8/layout/hierarchy1"/>
    <dgm:cxn modelId="{AACA10A5-1B39-C947-8DF2-70713EE45041}" type="presParOf" srcId="{DA899A8F-E65D-DD4D-A0F1-CE556E0412FF}" destId="{96B0B9A5-AB64-5046-A003-9E7A6C20E31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31B77E-AAB9-C847-9D89-A0D06A5EC453}">
      <dsp:nvSpPr>
        <dsp:cNvPr id="0" name=""/>
        <dsp:cNvSpPr/>
      </dsp:nvSpPr>
      <dsp:spPr>
        <a:xfrm>
          <a:off x="3170" y="926941"/>
          <a:ext cx="2263407" cy="14372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3489EE-7F39-A34E-B5C5-74DFC2885A27}">
      <dsp:nvSpPr>
        <dsp:cNvPr id="0" name=""/>
        <dsp:cNvSpPr/>
      </dsp:nvSpPr>
      <dsp:spPr>
        <a:xfrm>
          <a:off x="254659" y="1165856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Literacy Adult</a:t>
          </a:r>
        </a:p>
      </dsp:txBody>
      <dsp:txXfrm>
        <a:off x="296755" y="1207952"/>
        <a:ext cx="2179215" cy="1353072"/>
      </dsp:txXfrm>
    </dsp:sp>
    <dsp:sp modelId="{E8FC48B6-8210-3140-8212-109B63946C9A}">
      <dsp:nvSpPr>
        <dsp:cNvPr id="0" name=""/>
        <dsp:cNvSpPr/>
      </dsp:nvSpPr>
      <dsp:spPr>
        <a:xfrm>
          <a:off x="2769557" y="926941"/>
          <a:ext cx="2263407" cy="14372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462017-B022-AE41-AF66-14B1C61E4160}">
      <dsp:nvSpPr>
        <dsp:cNvPr id="0" name=""/>
        <dsp:cNvSpPr/>
      </dsp:nvSpPr>
      <dsp:spPr>
        <a:xfrm>
          <a:off x="3021047" y="1165856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Literacy Youth </a:t>
          </a:r>
        </a:p>
      </dsp:txBody>
      <dsp:txXfrm>
        <a:off x="3063143" y="1207952"/>
        <a:ext cx="2179215" cy="1353072"/>
      </dsp:txXfrm>
    </dsp:sp>
    <dsp:sp modelId="{1260921D-87FA-DC49-8850-0504CF4D8755}">
      <dsp:nvSpPr>
        <dsp:cNvPr id="0" name=""/>
        <dsp:cNvSpPr/>
      </dsp:nvSpPr>
      <dsp:spPr>
        <a:xfrm>
          <a:off x="5535944" y="926941"/>
          <a:ext cx="2263407" cy="14372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92EB913-CE92-D24F-9C76-68A9A0A66C61}">
      <dsp:nvSpPr>
        <dsp:cNvPr id="0" name=""/>
        <dsp:cNvSpPr/>
      </dsp:nvSpPr>
      <dsp:spPr>
        <a:xfrm>
          <a:off x="5787434" y="1165856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Health Expenditures</a:t>
          </a:r>
        </a:p>
      </dsp:txBody>
      <dsp:txXfrm>
        <a:off x="5829530" y="1207952"/>
        <a:ext cx="2179215" cy="1353072"/>
      </dsp:txXfrm>
    </dsp:sp>
    <dsp:sp modelId="{6DD367EB-D671-5244-A5F2-C3E0935FA7D4}">
      <dsp:nvSpPr>
        <dsp:cNvPr id="0" name=""/>
        <dsp:cNvSpPr/>
      </dsp:nvSpPr>
      <dsp:spPr>
        <a:xfrm>
          <a:off x="8302332" y="926941"/>
          <a:ext cx="2263407" cy="143726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E232F9-3AF7-4744-BEA7-77BE9EA5ED0D}">
      <dsp:nvSpPr>
        <dsp:cNvPr id="0" name=""/>
        <dsp:cNvSpPr/>
      </dsp:nvSpPr>
      <dsp:spPr>
        <a:xfrm>
          <a:off x="8553822" y="1165856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Life Expectancy</a:t>
          </a:r>
        </a:p>
      </dsp:txBody>
      <dsp:txXfrm>
        <a:off x="8595918" y="1207952"/>
        <a:ext cx="2179215" cy="1353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inary-code-binary-binary-system-475664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F620-54F0-0888-F89F-6A5E9C74C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 </a:t>
            </a:r>
            <a:r>
              <a:rPr lang="en-US" dirty="0" err="1"/>
              <a:t>gdp</a:t>
            </a:r>
            <a:r>
              <a:rPr lang="en-US" dirty="0"/>
              <a:t> </a:t>
            </a:r>
            <a:r>
              <a:rPr lang="en-US" dirty="0" err="1"/>
              <a:t>fORECASTING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D3878-335C-A615-8754-6E57EA850B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By: </a:t>
            </a:r>
            <a:r>
              <a:rPr lang="en-US" dirty="0" err="1"/>
              <a:t>Madiha</a:t>
            </a:r>
            <a:r>
              <a:rPr lang="en-US" dirty="0"/>
              <a:t> Najam, Fatima Zahra El Mansouri, Tanvir, Shehryar Siddiqui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/siddi582/</a:t>
            </a:r>
            <a:r>
              <a:rPr lang="en-US" dirty="0" err="1"/>
              <a:t>PfizerFinalProject</a:t>
            </a:r>
            <a:r>
              <a:rPr lang="en-US" dirty="0"/>
              <a:t>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683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7D9A-359E-04BC-CA4C-17D9ADF2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Canadas </a:t>
            </a:r>
            <a:r>
              <a:rPr lang="en-US" dirty="0" err="1"/>
              <a:t>wALKTHROUGH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FC61AA-1057-02E7-D71C-0F5EB2974B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4046445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3376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CCEE4-E3D7-E06D-D4C5-1C59C9E7C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US" dirty="0" err="1"/>
              <a:t>ExPloring</a:t>
            </a:r>
            <a:r>
              <a:rPr lang="en-US" dirty="0"/>
              <a:t>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7C770-74D2-F060-0013-14BF548F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2194560"/>
            <a:ext cx="6832600" cy="4024125"/>
          </a:xfrm>
        </p:spPr>
        <p:txBody>
          <a:bodyPr>
            <a:normAutofit/>
          </a:bodyPr>
          <a:lstStyle/>
          <a:p>
            <a:r>
              <a:rPr lang="en-US" dirty="0"/>
              <a:t>Tools used:</a:t>
            </a:r>
          </a:p>
          <a:p>
            <a:pPr lvl="1"/>
            <a:r>
              <a:rPr lang="en-US" dirty="0"/>
              <a:t>Excel</a:t>
            </a:r>
          </a:p>
          <a:p>
            <a:pPr lvl="1"/>
            <a:r>
              <a:rPr lang="en-US" dirty="0"/>
              <a:t>Tableau</a:t>
            </a:r>
          </a:p>
          <a:p>
            <a:pPr lvl="1"/>
            <a:r>
              <a:rPr lang="en-US" dirty="0"/>
              <a:t>Machine-Learning </a:t>
            </a:r>
          </a:p>
          <a:p>
            <a:pPr lvl="1"/>
            <a:r>
              <a:rPr lang="en-US" dirty="0"/>
              <a:t>ETL 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endParaRPr lang="en-US" dirty="0"/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0F0D5B4-151D-ADDF-D5FA-FE6CC0F45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61238" y="2192999"/>
            <a:ext cx="3644962" cy="257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00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B836880-BF75-4385-9994-9270F8ACF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BCFBE2-C65F-42E3-A14A-5D04B9842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C1C122-BA94-5E3C-2FEF-9C036A8C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en-US" sz="2700" dirty="0"/>
              <a:t>GDP </a:t>
            </a:r>
            <a:r>
              <a:rPr lang="en-US" sz="2700" dirty="0" err="1"/>
              <a:t>FOReCast</a:t>
            </a:r>
            <a:endParaRPr lang="en-US" sz="27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63EF0C4-4E28-1DC2-7FF6-3151604EF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r>
              <a:rPr lang="en-US" sz="1600" dirty="0"/>
              <a:t>Canada consumes x amount of fossil fuels and x amount of energy , most of the people live in urban areas </a:t>
            </a:r>
          </a:p>
          <a:p>
            <a:r>
              <a:rPr lang="en-US" sz="1600" dirty="0"/>
              <a:t>More Investments can be made through:</a:t>
            </a:r>
          </a:p>
          <a:p>
            <a:pPr lvl="1"/>
            <a:r>
              <a:rPr lang="en-US" sz="1400" dirty="0"/>
              <a:t>Population Density</a:t>
            </a:r>
          </a:p>
          <a:p>
            <a:pPr lvl="1"/>
            <a:r>
              <a:rPr lang="en-US" sz="1400" dirty="0"/>
              <a:t>Canadian Agriculture </a:t>
            </a:r>
          </a:p>
          <a:p>
            <a:pPr lvl="1"/>
            <a:r>
              <a:rPr lang="en-US" sz="1400" dirty="0"/>
              <a:t>Energy Production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r>
              <a:rPr lang="en-US" sz="1400" dirty="0"/>
              <a:t>We can assume that that their will be growth in the future in </a:t>
            </a:r>
            <a:r>
              <a:rPr lang="en-US" sz="1400"/>
              <a:t>such areas</a:t>
            </a:r>
            <a:endParaRPr lang="en-US" sz="1400" dirty="0"/>
          </a:p>
        </p:txBody>
      </p:sp>
      <p:sp>
        <p:nvSpPr>
          <p:cNvPr id="22" name="Rounded Rectangle 14">
            <a:extLst>
              <a:ext uri="{FF2B5EF4-FFF2-40B4-BE49-F238E27FC236}">
                <a16:creationId xmlns:a16="http://schemas.microsoft.com/office/drawing/2014/main" id="{38D32B90-922C-4411-A898-3F03AA80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Graphical user interface, chart, application, table, Excel&#10;&#10;Description automatically generated">
            <a:extLst>
              <a:ext uri="{FF2B5EF4-FFF2-40B4-BE49-F238E27FC236}">
                <a16:creationId xmlns:a16="http://schemas.microsoft.com/office/drawing/2014/main" id="{117A61E6-8092-82F2-70CB-6F3E8F124E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20" b="-2"/>
          <a:stretch/>
        </p:blipFill>
        <p:spPr>
          <a:xfrm>
            <a:off x="4955339" y="1336566"/>
            <a:ext cx="6127287" cy="460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24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0D33-7834-8E21-CB6B-475A3737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MODEL: Linear Regression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5F1248E-48A2-FDAB-4577-E0B00C48C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789044"/>
            <a:ext cx="7552598" cy="4565320"/>
          </a:xfrm>
        </p:spPr>
      </p:pic>
      <p:pic>
        <p:nvPicPr>
          <p:cNvPr id="6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379CA98-81BE-7056-840A-ACFD01A5D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015" y="2334487"/>
            <a:ext cx="44831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522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D016-7791-6A58-F890-D4DB8D035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ACCURACY TRACKING METHOD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7DA3115-E8FA-D990-82EA-01EB6604E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4450" y="2599531"/>
            <a:ext cx="4483100" cy="3213100"/>
          </a:xfrm>
        </p:spPr>
      </p:pic>
    </p:spTree>
    <p:extLst>
      <p:ext uri="{BB962C8B-B14F-4D97-AF65-F5344CB8AC3E}">
        <p14:creationId xmlns:p14="http://schemas.microsoft.com/office/powerpoint/2010/main" val="457751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40FD7-1DD2-2D5E-8A11-C4176E9E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Values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44D29-3EAF-C6D5-CBA5-D9EC371BD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6071461" cy="4024125"/>
          </a:xfrm>
        </p:spPr>
        <p:txBody>
          <a:bodyPr>
            <a:normAutofit/>
          </a:bodyPr>
          <a:lstStyle/>
          <a:p>
            <a:r>
              <a:rPr lang="en-US" dirty="0"/>
              <a:t> If someone wants to predict GDP, we drop GDP current and country name</a:t>
            </a:r>
          </a:p>
          <a:p>
            <a:r>
              <a:rPr lang="en-US" dirty="0"/>
              <a:t>They must provide economic indicators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000737-35EF-365C-6818-A3140D407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6" r="3" b="3"/>
          <a:stretch/>
        </p:blipFill>
        <p:spPr>
          <a:xfrm>
            <a:off x="6427303" y="1823262"/>
            <a:ext cx="5509857" cy="258971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0828B453-0FC6-AE6F-B736-D8BC1F2AF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12963"/>
          <a:stretch/>
        </p:blipFill>
        <p:spPr>
          <a:xfrm>
            <a:off x="254840" y="3226444"/>
            <a:ext cx="6172464" cy="290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8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4099-BF8A-F174-5999-1C1AFC8F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C2AC6E4A-0BB5-26C8-76AC-370DD7FFB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2424" y="2193925"/>
            <a:ext cx="7187152" cy="4024313"/>
          </a:xfrm>
        </p:spPr>
      </p:pic>
    </p:spTree>
    <p:extLst>
      <p:ext uri="{BB962C8B-B14F-4D97-AF65-F5344CB8AC3E}">
        <p14:creationId xmlns:p14="http://schemas.microsoft.com/office/powerpoint/2010/main" val="1494373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73E42-66A4-7FE4-CC6C-28AEBDD9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B3A25-4910-7EE6-BC82-FE63F1FCF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6066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64</TotalTime>
  <Words>131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 gdp fORECASTING </vt:lpstr>
      <vt:lpstr>Canadas wALKTHROUGH</vt:lpstr>
      <vt:lpstr>ExPloring the dataset</vt:lpstr>
      <vt:lpstr>GDP FOReCast</vt:lpstr>
      <vt:lpstr>Best MODEL: Linear Regression</vt:lpstr>
      <vt:lpstr>ACCURACY TRACKING METHOD </vt:lpstr>
      <vt:lpstr>Values 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Group 7</dc:title>
  <dc:creator>Shehryar Siddiqui</dc:creator>
  <cp:lastModifiedBy>Shehryar Siddiqui</cp:lastModifiedBy>
  <cp:revision>3</cp:revision>
  <dcterms:created xsi:type="dcterms:W3CDTF">2023-02-07T02:23:31Z</dcterms:created>
  <dcterms:modified xsi:type="dcterms:W3CDTF">2023-02-08T00:21:05Z</dcterms:modified>
</cp:coreProperties>
</file>

<file path=docProps/thumbnail.jpeg>
</file>